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B70-9B9D-4ACD-978C-9C65AC6C1E8C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123B-6E61-464A-8219-5D0B19B3AC0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B70-9B9D-4ACD-978C-9C65AC6C1E8C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123B-6E61-464A-8219-5D0B19B3AC0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B70-9B9D-4ACD-978C-9C65AC6C1E8C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123B-6E61-464A-8219-5D0B19B3AC0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B70-9B9D-4ACD-978C-9C65AC6C1E8C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123B-6E61-464A-8219-5D0B19B3AC0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B70-9B9D-4ACD-978C-9C65AC6C1E8C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123B-6E61-464A-8219-5D0B19B3AC0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B70-9B9D-4ACD-978C-9C65AC6C1E8C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123B-6E61-464A-8219-5D0B19B3AC0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B70-9B9D-4ACD-978C-9C65AC6C1E8C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123B-6E61-464A-8219-5D0B19B3AC0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B70-9B9D-4ACD-978C-9C65AC6C1E8C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123B-6E61-464A-8219-5D0B19B3AC0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B70-9B9D-4ACD-978C-9C65AC6C1E8C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123B-6E61-464A-8219-5D0B19B3AC0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B70-9B9D-4ACD-978C-9C65AC6C1E8C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123B-6E61-464A-8219-5D0B19B3AC0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1B70-9B9D-4ACD-978C-9C65AC6C1E8C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123B-6E61-464A-8219-5D0B19B3AC0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41B70-9B9D-4ACD-978C-9C65AC6C1E8C}" type="datetimeFigureOut">
              <a:rPr kumimoji="1" lang="ja-JP" altLang="en-US" smtClean="0"/>
              <a:t>2013/6/10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E123B-6E61-464A-8219-5D0B19B3AC0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sz="4000" dirty="0" smtClean="0"/>
              <a:t>Skill Standards for Standardization Professionals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- Feedback and Look Forward -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Toshiaki </a:t>
            </a:r>
            <a:r>
              <a:rPr kumimoji="1" lang="en-US" altLang="ja-JP" dirty="0" err="1" smtClean="0"/>
              <a:t>Kurokawa</a:t>
            </a:r>
            <a:endParaRPr kumimoji="1" lang="en-US" altLang="ja-JP" dirty="0" smtClean="0"/>
          </a:p>
          <a:p>
            <a:r>
              <a:rPr lang="en-US" altLang="ja-JP" dirty="0" smtClean="0"/>
              <a:t>ICES Founder</a:t>
            </a:r>
          </a:p>
          <a:p>
            <a:r>
              <a:rPr lang="en-US" altLang="ja-JP" dirty="0"/>
              <a:t>toshiakikr@gmail.com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Early Feedback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en-US" altLang="ja-JP" dirty="0" smtClean="0"/>
              <a:t>6 out of 11</a:t>
            </a:r>
          </a:p>
          <a:p>
            <a:r>
              <a:rPr lang="en-US" altLang="ja-JP" dirty="0" smtClean="0"/>
              <a:t>Personal response at this time	</a:t>
            </a:r>
          </a:p>
          <a:p>
            <a:r>
              <a:rPr kumimoji="1" lang="en-US" altLang="ja-JP" dirty="0" smtClean="0"/>
              <a:t>All thinks this WILL BE Useful</a:t>
            </a:r>
          </a:p>
          <a:p>
            <a:r>
              <a:rPr lang="en-US" altLang="ja-JP" dirty="0" smtClean="0"/>
              <a:t>Because: Measureable standards, Comprehensive survey, Good for Self evaluation</a:t>
            </a:r>
            <a:endParaRPr kumimoji="1" lang="en-US" altLang="ja-JP" dirty="0" smtClean="0"/>
          </a:p>
          <a:p>
            <a:r>
              <a:rPr lang="en-US" altLang="ja-JP" dirty="0" smtClean="0"/>
              <a:t>Deployment – Not yet, Unknown for company</a:t>
            </a:r>
          </a:p>
          <a:p>
            <a:r>
              <a:rPr kumimoji="1" lang="en-US" altLang="ja-JP" dirty="0" smtClean="0"/>
              <a:t>Comments: Unfinished, International </a:t>
            </a:r>
            <a:r>
              <a:rPr kumimoji="1" lang="en-US" altLang="ja-JP" smtClean="0"/>
              <a:t>recognition needed.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>
                <a:ea typeface="ＭＳ Ｐゴシック" charset="-128"/>
              </a:rPr>
              <a:t>Major Issues </a:t>
            </a:r>
            <a:endParaRPr kumimoji="1" lang="ja-JP" altLang="en-US" smtClean="0">
              <a:ea typeface="ＭＳ Ｐゴシック" charset="-128"/>
            </a:endParaRPr>
          </a:p>
        </p:txBody>
      </p:sp>
      <p:sp>
        <p:nvSpPr>
          <p:cNvPr id="1229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mtClean="0">
                <a:ea typeface="ＭＳ Ｐゴシック" charset="-128"/>
              </a:rPr>
              <a:t>Standardization for Public NOT addressed</a:t>
            </a:r>
          </a:p>
          <a:p>
            <a:r>
              <a:rPr kumimoji="1" lang="en-US" altLang="ja-JP" smtClean="0">
                <a:ea typeface="ＭＳ Ｐゴシック" charset="-128"/>
              </a:rPr>
              <a:t>New Approaches for Task Classification NOT explored</a:t>
            </a:r>
          </a:p>
          <a:p>
            <a:pPr lvl="1"/>
            <a:r>
              <a:rPr kumimoji="1" lang="en-US" altLang="ja-JP" smtClean="0">
                <a:ea typeface="ＭＳ Ｐゴシック" charset="-128"/>
              </a:rPr>
              <a:t>Cf. Ken Krechmer – Evolutional Model</a:t>
            </a:r>
          </a:p>
          <a:p>
            <a:r>
              <a:rPr kumimoji="1" lang="en-US" altLang="ja-JP" smtClean="0">
                <a:ea typeface="ＭＳ Ｐゴシック" charset="-128"/>
              </a:rPr>
              <a:t>Career Development NOT addressed</a:t>
            </a:r>
          </a:p>
          <a:p>
            <a:pPr lvl="1"/>
            <a:r>
              <a:rPr kumimoji="1" lang="en-US" altLang="ja-JP" smtClean="0">
                <a:ea typeface="ＭＳ Ｐゴシック" charset="-128"/>
              </a:rPr>
              <a:t>No entry for standardization experts in ISCO (International Standard Classification of Occupations)</a:t>
            </a:r>
            <a:endParaRPr kumimoji="1" lang="ja-JP" altLang="en-US" smtClean="0">
              <a:ea typeface="ＭＳ Ｐゴシック" charset="-128"/>
            </a:endParaRPr>
          </a:p>
        </p:txBody>
      </p:sp>
      <p:sp>
        <p:nvSpPr>
          <p:cNvPr id="12292" name="日付プレースホルダ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GB" altLang="ja-JP" smtClean="0">
                <a:ea typeface="ＭＳ Ｐゴシック" charset="-128"/>
              </a:rPr>
              <a:t>Kyoto, Japan, 25 April 2013</a:t>
            </a:r>
            <a:endParaRPr lang="en-US" altLang="ja-JP" smtClean="0">
              <a:ea typeface="ＭＳ Ｐゴシック" charset="-128"/>
            </a:endParaRPr>
          </a:p>
        </p:txBody>
      </p:sp>
      <p:sp>
        <p:nvSpPr>
          <p:cNvPr id="12293" name="スライド番号プレースホル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4497569-378E-4420-B7AC-D4E51A8D311B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>
                <a:ea typeface="ＭＳ Ｐゴシック" charset="-128"/>
              </a:rPr>
              <a:t>Minor Issues</a:t>
            </a:r>
            <a:endParaRPr kumimoji="1" lang="ja-JP" altLang="en-US" smtClean="0">
              <a:ea typeface="ＭＳ Ｐゴシック" charset="-128"/>
            </a:endParaRPr>
          </a:p>
        </p:txBody>
      </p:sp>
      <p:sp>
        <p:nvSpPr>
          <p:cNvPr id="13315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68313" y="1341438"/>
            <a:ext cx="4038600" cy="4525962"/>
          </a:xfrm>
        </p:spPr>
        <p:txBody>
          <a:bodyPr/>
          <a:lstStyle/>
          <a:p>
            <a:r>
              <a:rPr kumimoji="1" lang="en-US" altLang="ja-JP" smtClean="0">
                <a:ea typeface="ＭＳ Ｐゴシック" charset="-128"/>
              </a:rPr>
              <a:t>More work needed to enhance quality</a:t>
            </a:r>
          </a:p>
          <a:p>
            <a:r>
              <a:rPr kumimoji="1" lang="en-US" altLang="ja-JP" smtClean="0">
                <a:ea typeface="ＭＳ Ｐゴシック" charset="-128"/>
              </a:rPr>
              <a:t>Actual feedback needed</a:t>
            </a:r>
          </a:p>
          <a:p>
            <a:r>
              <a:rPr kumimoji="1" lang="en-US" altLang="ja-JP" smtClean="0">
                <a:ea typeface="ＭＳ Ｐゴシック" charset="-128"/>
              </a:rPr>
              <a:t>Coverage of industries limited</a:t>
            </a:r>
          </a:p>
          <a:p>
            <a:r>
              <a:rPr kumimoji="1" lang="en-US" altLang="ja-JP" smtClean="0">
                <a:ea typeface="ＭＳ Ｐゴシック" charset="-128"/>
              </a:rPr>
              <a:t>No linkage with curriculum nor Accreditation Board for Engineering Education</a:t>
            </a:r>
          </a:p>
          <a:p>
            <a:endParaRPr kumimoji="1" lang="ja-JP" altLang="en-US" smtClean="0">
              <a:ea typeface="ＭＳ Ｐゴシック" charset="-128"/>
            </a:endParaRPr>
          </a:p>
        </p:txBody>
      </p:sp>
      <p:sp>
        <p:nvSpPr>
          <p:cNvPr id="13316" name="コンテンツ プレースホルダ 5"/>
          <p:cNvSpPr>
            <a:spLocks noGrp="1"/>
          </p:cNvSpPr>
          <p:nvPr>
            <p:ph sz="half" idx="2"/>
          </p:nvPr>
        </p:nvSpPr>
        <p:spPr>
          <a:xfrm>
            <a:off x="4643438" y="1484313"/>
            <a:ext cx="4038600" cy="4525962"/>
          </a:xfrm>
        </p:spPr>
        <p:txBody>
          <a:bodyPr/>
          <a:lstStyle/>
          <a:p>
            <a:r>
              <a:rPr kumimoji="1" lang="en-US" altLang="ja-JP" smtClean="0">
                <a:ea typeface="ＭＳ Ｐゴシック" charset="-128"/>
              </a:rPr>
              <a:t>Houserules need to get more study</a:t>
            </a:r>
          </a:p>
          <a:p>
            <a:r>
              <a:rPr kumimoji="1" lang="en-US" altLang="ja-JP" smtClean="0">
                <a:ea typeface="ＭＳ Ｐゴシック" charset="-128"/>
              </a:rPr>
              <a:t>Intellectual Property, compliance, skill transfer to be included in skill template</a:t>
            </a:r>
            <a:endParaRPr kumimoji="1" lang="ja-JP" altLang="en-US" smtClean="0">
              <a:ea typeface="ＭＳ Ｐゴシック" charset="-128"/>
            </a:endParaRPr>
          </a:p>
        </p:txBody>
      </p:sp>
      <p:sp>
        <p:nvSpPr>
          <p:cNvPr id="13317" name="日付プレースホルダ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GB" altLang="ja-JP" smtClean="0">
                <a:ea typeface="ＭＳ Ｐゴシック" charset="-128"/>
              </a:rPr>
              <a:t>Kyoto, Japan, 25 April 2013</a:t>
            </a:r>
            <a:endParaRPr lang="en-US" altLang="ja-JP" smtClean="0">
              <a:ea typeface="ＭＳ Ｐゴシック" charset="-128"/>
            </a:endParaRPr>
          </a:p>
        </p:txBody>
      </p:sp>
      <p:sp>
        <p:nvSpPr>
          <p:cNvPr id="13318" name="スライド番号プレースホル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591A14C-5747-43CD-952E-EDFAD95ACBD1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2008</TotalTime>
  <Words>120</Words>
  <Application>Microsoft Office PowerPoint</Application>
  <PresentationFormat>画面に合わせる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Skill Standards for Standardization Professionals - Feedback and Look Forward -</vt:lpstr>
      <vt:lpstr>Early Feedback</vt:lpstr>
      <vt:lpstr>Major Issues </vt:lpstr>
      <vt:lpstr>Minor Issues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 Standards for Standardization Professionals - Feedback and Look Forward -</dc:title>
  <dc:creator>Kurokawa</dc:creator>
  <cp:lastModifiedBy>Kurokawa</cp:lastModifiedBy>
  <cp:revision>53</cp:revision>
  <dcterms:created xsi:type="dcterms:W3CDTF">2013-06-10T11:51:25Z</dcterms:created>
  <dcterms:modified xsi:type="dcterms:W3CDTF">2013-06-11T21:19:52Z</dcterms:modified>
</cp:coreProperties>
</file>